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36781e06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36781e06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46665729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046665729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46665729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46665729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046665729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046665729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46665729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046665729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46665729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046665729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46665729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046665729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46665729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46665729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46665729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046665729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46665729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046665729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46665729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046665729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36781e06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36781e06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46665729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46665729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46665729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046665729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466657291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466657291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0466657291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046665729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046665729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046665729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0466657291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0466657291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0466657291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0466657291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0466657291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0466657291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466657291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466657291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0466657291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046665729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046665729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046665729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466657291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0466657291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0466657291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0466657291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0466657291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0466657291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466657291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0466657291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466657291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466657291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046665729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046665729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046665729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046665729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46665729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46665729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046665729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046665729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46665729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46665729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46665729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46665729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Relationship Id="rId4" Type="http://schemas.openxmlformats.org/officeDocument/2006/relationships/image" Target="../media/image36.png"/><Relationship Id="rId5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Relationship Id="rId4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g"/><Relationship Id="rId4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g"/><Relationship Id="rId4" Type="http://schemas.openxmlformats.org/officeDocument/2006/relationships/image" Target="../media/image44.png"/><Relationship Id="rId5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g"/><Relationship Id="rId4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g"/><Relationship Id="rId4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g"/><Relationship Id="rId4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g"/><Relationship Id="rId4" Type="http://schemas.openxmlformats.org/officeDocument/2006/relationships/image" Target="../media/image52.png"/><Relationship Id="rId5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g"/><Relationship Id="rId4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472250" y="220600"/>
            <a:ext cx="39351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</a:rPr>
              <a:t>Used Cars Dataset</a:t>
            </a:r>
            <a:endParaRPr b="1"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2"/>
          <p:cNvPicPr preferRelativeResize="0"/>
          <p:nvPr/>
        </p:nvPicPr>
        <p:blipFill rotWithShape="1">
          <a:blip r:embed="rId4">
            <a:alphaModFix/>
          </a:blip>
          <a:srcRect b="26116" l="3297" r="0" t="15049"/>
          <a:stretch/>
        </p:blipFill>
        <p:spPr>
          <a:xfrm>
            <a:off x="301550" y="71150"/>
            <a:ext cx="8842450" cy="19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 rotWithShape="1">
          <a:blip r:embed="rId5">
            <a:alphaModFix/>
          </a:blip>
          <a:srcRect b="20397" l="6750" r="2274" t="35528"/>
          <a:stretch/>
        </p:blipFill>
        <p:spPr>
          <a:xfrm>
            <a:off x="0" y="1971850"/>
            <a:ext cx="8319427" cy="18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 rotWithShape="1">
          <a:blip r:embed="rId6">
            <a:alphaModFix/>
          </a:blip>
          <a:srcRect b="11249" l="6985" r="3336" t="44073"/>
          <a:stretch/>
        </p:blipFill>
        <p:spPr>
          <a:xfrm>
            <a:off x="876375" y="3702825"/>
            <a:ext cx="8200848" cy="126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 rotWithShape="1">
          <a:blip r:embed="rId4">
            <a:alphaModFix/>
          </a:blip>
          <a:srcRect b="26939" l="7159" r="2096" t="18382"/>
          <a:stretch/>
        </p:blipFill>
        <p:spPr>
          <a:xfrm>
            <a:off x="845950" y="0"/>
            <a:ext cx="8298048" cy="190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 rotWithShape="1">
          <a:blip r:embed="rId5">
            <a:alphaModFix/>
          </a:blip>
          <a:srcRect b="26548" l="7332" r="1923" t="36362"/>
          <a:stretch/>
        </p:blipFill>
        <p:spPr>
          <a:xfrm>
            <a:off x="0" y="1907700"/>
            <a:ext cx="8298048" cy="16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 rotWithShape="1">
          <a:blip r:embed="rId6">
            <a:alphaModFix/>
          </a:blip>
          <a:srcRect b="18942" l="6860" r="3340" t="36360"/>
          <a:stretch/>
        </p:blipFill>
        <p:spPr>
          <a:xfrm>
            <a:off x="889200" y="3522400"/>
            <a:ext cx="8211552" cy="16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4">
            <a:alphaModFix/>
          </a:blip>
          <a:srcRect b="16548" l="6106" r="2209" t="27526"/>
          <a:stretch/>
        </p:blipFill>
        <p:spPr>
          <a:xfrm>
            <a:off x="760425" y="0"/>
            <a:ext cx="8383574" cy="197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 rotWithShape="1">
          <a:blip r:embed="rId5">
            <a:alphaModFix/>
          </a:blip>
          <a:srcRect b="29543" l="6986" r="2037" t="30124"/>
          <a:stretch/>
        </p:blipFill>
        <p:spPr>
          <a:xfrm>
            <a:off x="0" y="1978275"/>
            <a:ext cx="8319427" cy="164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 rotWithShape="1">
          <a:blip r:embed="rId6">
            <a:alphaModFix/>
          </a:blip>
          <a:srcRect b="17484" l="6390" r="1925" t="37194"/>
          <a:stretch/>
        </p:blipFill>
        <p:spPr>
          <a:xfrm>
            <a:off x="817500" y="3620775"/>
            <a:ext cx="8383574" cy="14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 rotWithShape="1">
          <a:blip r:embed="rId4">
            <a:alphaModFix/>
          </a:blip>
          <a:srcRect b="28708" l="6922" r="4785" t="14408"/>
          <a:stretch/>
        </p:blipFill>
        <p:spPr>
          <a:xfrm>
            <a:off x="1070525" y="0"/>
            <a:ext cx="8073475" cy="187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 rotWithShape="1">
          <a:blip r:embed="rId5">
            <a:alphaModFix/>
          </a:blip>
          <a:srcRect b="23096" l="6987" r="2153" t="33036"/>
          <a:stretch/>
        </p:blipFill>
        <p:spPr>
          <a:xfrm>
            <a:off x="0" y="1879350"/>
            <a:ext cx="8308723" cy="156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 rotWithShape="1">
          <a:blip r:embed="rId6">
            <a:alphaModFix/>
          </a:blip>
          <a:srcRect b="12911" l="7098" r="4608" t="39478"/>
          <a:stretch/>
        </p:blipFill>
        <p:spPr>
          <a:xfrm>
            <a:off x="977950" y="3448575"/>
            <a:ext cx="8073475" cy="156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 rotWithShape="1">
          <a:blip r:embed="rId4">
            <a:alphaModFix/>
          </a:blip>
          <a:srcRect b="14884" l="6454" r="0" t="38131"/>
          <a:stretch/>
        </p:blipFill>
        <p:spPr>
          <a:xfrm>
            <a:off x="295138" y="263600"/>
            <a:ext cx="8553725" cy="24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7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 rotWithShape="1">
          <a:blip r:embed="rId4">
            <a:alphaModFix/>
          </a:blip>
          <a:srcRect b="21122" l="7033" r="2214" t="27942"/>
          <a:stretch/>
        </p:blipFill>
        <p:spPr>
          <a:xfrm>
            <a:off x="368425" y="1001450"/>
            <a:ext cx="8298024" cy="26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 rotWithShape="1">
          <a:blip r:embed="rId4">
            <a:alphaModFix/>
          </a:blip>
          <a:srcRect b="12806" l="6924" r="2208" t="36672"/>
          <a:stretch/>
        </p:blipFill>
        <p:spPr>
          <a:xfrm>
            <a:off x="417638" y="498825"/>
            <a:ext cx="8308723" cy="259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 rotWithShape="1">
          <a:blip r:embed="rId4">
            <a:alphaModFix/>
          </a:blip>
          <a:srcRect b="23463" l="6779" r="2591" t="23522"/>
          <a:stretch/>
        </p:blipFill>
        <p:spPr>
          <a:xfrm>
            <a:off x="428325" y="108525"/>
            <a:ext cx="8287349" cy="236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 rotWithShape="1">
          <a:blip r:embed="rId5">
            <a:alphaModFix/>
          </a:blip>
          <a:srcRect b="14364" l="6039" r="2040" t="22017"/>
          <a:stretch/>
        </p:blipFill>
        <p:spPr>
          <a:xfrm>
            <a:off x="428313" y="2474450"/>
            <a:ext cx="8404973" cy="236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 rotWithShape="1">
          <a:blip r:embed="rId4">
            <a:alphaModFix/>
          </a:blip>
          <a:srcRect b="6986" l="3421" r="1277" t="14428"/>
          <a:stretch/>
        </p:blipFill>
        <p:spPr>
          <a:xfrm>
            <a:off x="214463" y="349150"/>
            <a:ext cx="8715077" cy="404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1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1"/>
          <p:cNvPicPr preferRelativeResize="0"/>
          <p:nvPr/>
        </p:nvPicPr>
        <p:blipFill rotWithShape="1">
          <a:blip r:embed="rId4">
            <a:alphaModFix/>
          </a:blip>
          <a:srcRect b="7194" l="3530" r="2325" t="22953"/>
          <a:stretch/>
        </p:blipFill>
        <p:spPr>
          <a:xfrm>
            <a:off x="267938" y="552350"/>
            <a:ext cx="8608123" cy="359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b="12029" l="-1569" r="1569" t="15243"/>
          <a:stretch/>
        </p:blipFill>
        <p:spPr>
          <a:xfrm>
            <a:off x="282813" y="480900"/>
            <a:ext cx="8578373" cy="374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2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/>
          <p:cNvPicPr preferRelativeResize="0"/>
          <p:nvPr/>
        </p:nvPicPr>
        <p:blipFill rotWithShape="1">
          <a:blip r:embed="rId4">
            <a:alphaModFix/>
          </a:blip>
          <a:srcRect b="6782" l="2948" r="4321" t="12760"/>
          <a:stretch/>
        </p:blipFill>
        <p:spPr>
          <a:xfrm>
            <a:off x="464650" y="263600"/>
            <a:ext cx="8479824" cy="41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3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 rotWithShape="1">
          <a:blip r:embed="rId4">
            <a:alphaModFix/>
          </a:blip>
          <a:srcRect b="32350" l="3530" r="36009" t="45819"/>
          <a:stretch/>
        </p:blipFill>
        <p:spPr>
          <a:xfrm>
            <a:off x="0" y="71150"/>
            <a:ext cx="5528448" cy="11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3"/>
          <p:cNvPicPr preferRelativeResize="0"/>
          <p:nvPr/>
        </p:nvPicPr>
        <p:blipFill rotWithShape="1">
          <a:blip r:embed="rId5">
            <a:alphaModFix/>
          </a:blip>
          <a:srcRect b="10001" l="6632" r="27177" t="16404"/>
          <a:stretch/>
        </p:blipFill>
        <p:spPr>
          <a:xfrm>
            <a:off x="1138350" y="1193950"/>
            <a:ext cx="6052426" cy="378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4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4"/>
          <p:cNvPicPr preferRelativeResize="0"/>
          <p:nvPr/>
        </p:nvPicPr>
        <p:blipFill rotWithShape="1">
          <a:blip r:embed="rId4">
            <a:alphaModFix/>
          </a:blip>
          <a:srcRect b="51888" l="3296" r="31684" t="26698"/>
          <a:stretch/>
        </p:blipFill>
        <p:spPr>
          <a:xfrm>
            <a:off x="1469825" y="103200"/>
            <a:ext cx="5945501" cy="11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 rotWithShape="1">
          <a:blip r:embed="rId5">
            <a:alphaModFix/>
          </a:blip>
          <a:srcRect b="9582" l="6749" r="27530" t="17494"/>
          <a:stretch/>
        </p:blipFill>
        <p:spPr>
          <a:xfrm>
            <a:off x="1469825" y="1260800"/>
            <a:ext cx="6009648" cy="375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5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5"/>
          <p:cNvPicPr preferRelativeResize="0"/>
          <p:nvPr/>
        </p:nvPicPr>
        <p:blipFill rotWithShape="1">
          <a:blip r:embed="rId4">
            <a:alphaModFix/>
          </a:blip>
          <a:srcRect b="43418" l="6077" r="50419" t="36415"/>
          <a:stretch/>
        </p:blipFill>
        <p:spPr>
          <a:xfrm>
            <a:off x="2400150" y="71150"/>
            <a:ext cx="3977923" cy="10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5"/>
          <p:cNvPicPr preferRelativeResize="0"/>
          <p:nvPr/>
        </p:nvPicPr>
        <p:blipFill rotWithShape="1">
          <a:blip r:embed="rId5">
            <a:alphaModFix/>
          </a:blip>
          <a:srcRect b="12289" l="6751" r="27760" t="23264"/>
          <a:stretch/>
        </p:blipFill>
        <p:spPr>
          <a:xfrm>
            <a:off x="1577863" y="1226025"/>
            <a:ext cx="5988274" cy="33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6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6"/>
          <p:cNvPicPr preferRelativeResize="0"/>
          <p:nvPr/>
        </p:nvPicPr>
        <p:blipFill rotWithShape="1">
          <a:blip r:embed="rId4">
            <a:alphaModFix/>
          </a:blip>
          <a:srcRect b="31100" l="6453" r="53785" t="44160"/>
          <a:stretch/>
        </p:blipFill>
        <p:spPr>
          <a:xfrm>
            <a:off x="2573925" y="191475"/>
            <a:ext cx="3635726" cy="127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 rotWithShape="1">
          <a:blip r:embed="rId5">
            <a:alphaModFix/>
          </a:blip>
          <a:srcRect b="19360" l="6752" r="27175" t="16189"/>
          <a:stretch/>
        </p:blipFill>
        <p:spPr>
          <a:xfrm>
            <a:off x="1551138" y="1550550"/>
            <a:ext cx="6041726" cy="33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7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7"/>
          <p:cNvPicPr preferRelativeResize="0"/>
          <p:nvPr/>
        </p:nvPicPr>
        <p:blipFill rotWithShape="1">
          <a:blip r:embed="rId4">
            <a:alphaModFix/>
          </a:blip>
          <a:srcRect b="21538" l="4111" r="2448" t="26486"/>
          <a:stretch/>
        </p:blipFill>
        <p:spPr>
          <a:xfrm>
            <a:off x="421850" y="969350"/>
            <a:ext cx="8544000" cy="267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8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8"/>
          <p:cNvPicPr preferRelativeResize="0"/>
          <p:nvPr/>
        </p:nvPicPr>
        <p:blipFill rotWithShape="1">
          <a:blip r:embed="rId4">
            <a:alphaModFix/>
          </a:blip>
          <a:srcRect b="15301" l="3418" r="0" t="23786"/>
          <a:stretch/>
        </p:blipFill>
        <p:spPr>
          <a:xfrm>
            <a:off x="156125" y="894500"/>
            <a:ext cx="8831750" cy="31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9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9"/>
          <p:cNvPicPr preferRelativeResize="0"/>
          <p:nvPr/>
        </p:nvPicPr>
        <p:blipFill rotWithShape="1">
          <a:blip r:embed="rId4">
            <a:alphaModFix/>
          </a:blip>
          <a:srcRect b="48565" l="5870" r="5720" t="26486"/>
          <a:stretch/>
        </p:blipFill>
        <p:spPr>
          <a:xfrm>
            <a:off x="400475" y="242225"/>
            <a:ext cx="8084174" cy="128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9"/>
          <p:cNvPicPr preferRelativeResize="0"/>
          <p:nvPr/>
        </p:nvPicPr>
        <p:blipFill rotWithShape="1">
          <a:blip r:embed="rId5">
            <a:alphaModFix/>
          </a:blip>
          <a:srcRect b="16240" l="6390" r="27182" t="19314"/>
          <a:stretch/>
        </p:blipFill>
        <p:spPr>
          <a:xfrm>
            <a:off x="1095525" y="1525425"/>
            <a:ext cx="6073824" cy="33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0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 rotWithShape="1">
          <a:blip r:embed="rId4">
            <a:alphaModFix/>
          </a:blip>
          <a:srcRect b="7190" l="7274" r="3022" t="25861"/>
          <a:stretch/>
        </p:blipFill>
        <p:spPr>
          <a:xfrm>
            <a:off x="357725" y="659275"/>
            <a:ext cx="8201798" cy="344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1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/>
          <p:cNvPicPr preferRelativeResize="0"/>
          <p:nvPr/>
        </p:nvPicPr>
        <p:blipFill rotWithShape="1">
          <a:blip r:embed="rId4">
            <a:alphaModFix/>
          </a:blip>
          <a:srcRect b="51474" l="5872" r="30160" t="26696"/>
          <a:stretch/>
        </p:blipFill>
        <p:spPr>
          <a:xfrm>
            <a:off x="1459125" y="113900"/>
            <a:ext cx="5849275" cy="11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1"/>
          <p:cNvPicPr preferRelativeResize="0"/>
          <p:nvPr/>
        </p:nvPicPr>
        <p:blipFill rotWithShape="1">
          <a:blip r:embed="rId5">
            <a:alphaModFix/>
          </a:blip>
          <a:srcRect b="14262" l="6753" r="23404" t="22630"/>
          <a:stretch/>
        </p:blipFill>
        <p:spPr>
          <a:xfrm>
            <a:off x="1190450" y="1589575"/>
            <a:ext cx="6386626" cy="255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4">
            <a:alphaModFix/>
          </a:blip>
          <a:srcRect b="31103" l="3296" r="1156" t="15674"/>
          <a:stretch/>
        </p:blipFill>
        <p:spPr>
          <a:xfrm>
            <a:off x="203763" y="915900"/>
            <a:ext cx="8736475" cy="27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2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2"/>
          <p:cNvPicPr preferRelativeResize="0"/>
          <p:nvPr/>
        </p:nvPicPr>
        <p:blipFill rotWithShape="1">
          <a:blip r:embed="rId4">
            <a:alphaModFix/>
          </a:blip>
          <a:srcRect b="6154" l="3527" r="8062" t="13180"/>
          <a:stretch/>
        </p:blipFill>
        <p:spPr>
          <a:xfrm>
            <a:off x="529925" y="391925"/>
            <a:ext cx="8084150" cy="41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3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3"/>
          <p:cNvPicPr preferRelativeResize="0"/>
          <p:nvPr/>
        </p:nvPicPr>
        <p:blipFill rotWithShape="1">
          <a:blip r:embed="rId4">
            <a:alphaModFix/>
          </a:blip>
          <a:srcRect b="6983" l="3415" r="9233" t="13392"/>
          <a:stretch/>
        </p:blipFill>
        <p:spPr>
          <a:xfrm>
            <a:off x="635750" y="434700"/>
            <a:ext cx="7987925" cy="40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4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4"/>
          <p:cNvPicPr preferRelativeResize="0"/>
          <p:nvPr/>
        </p:nvPicPr>
        <p:blipFill rotWithShape="1">
          <a:blip r:embed="rId4">
            <a:alphaModFix/>
          </a:blip>
          <a:srcRect b="40041" l="3423" r="4308" t="39791"/>
          <a:stretch/>
        </p:blipFill>
        <p:spPr>
          <a:xfrm>
            <a:off x="175950" y="776875"/>
            <a:ext cx="8437051" cy="103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5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5"/>
          <p:cNvPicPr preferRelativeResize="0"/>
          <p:nvPr/>
        </p:nvPicPr>
        <p:blipFill rotWithShape="1">
          <a:blip r:embed="rId4">
            <a:alphaModFix/>
          </a:blip>
          <a:srcRect b="7231" l="6748" r="12332" t="13903"/>
          <a:stretch/>
        </p:blipFill>
        <p:spPr>
          <a:xfrm>
            <a:off x="872100" y="0"/>
            <a:ext cx="7399800" cy="289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5"/>
          <p:cNvPicPr preferRelativeResize="0"/>
          <p:nvPr/>
        </p:nvPicPr>
        <p:blipFill rotWithShape="1">
          <a:blip r:embed="rId5">
            <a:alphaModFix/>
          </a:blip>
          <a:srcRect b="24966" l="7216" r="12326" t="13495"/>
          <a:stretch/>
        </p:blipFill>
        <p:spPr>
          <a:xfrm>
            <a:off x="914863" y="2895175"/>
            <a:ext cx="7357027" cy="220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6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6"/>
          <p:cNvPicPr preferRelativeResize="0"/>
          <p:nvPr/>
        </p:nvPicPr>
        <p:blipFill rotWithShape="1">
          <a:blip r:embed="rId4">
            <a:alphaModFix/>
          </a:blip>
          <a:srcRect b="20810" l="3501" r="2114" t="22222"/>
          <a:stretch/>
        </p:blipFill>
        <p:spPr>
          <a:xfrm>
            <a:off x="464650" y="894500"/>
            <a:ext cx="8340802" cy="29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 rotWithShape="1">
          <a:blip r:embed="rId4">
            <a:alphaModFix/>
          </a:blip>
          <a:srcRect b="5630" l="3353" r="0" t="13697"/>
          <a:stretch/>
        </p:blipFill>
        <p:spPr>
          <a:xfrm>
            <a:off x="153425" y="572088"/>
            <a:ext cx="8837150" cy="41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237375" y="57725"/>
            <a:ext cx="1978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2"/>
                </a:solidFill>
              </a:rPr>
              <a:t>Data Cleaning</a:t>
            </a:r>
            <a:endParaRPr sz="1700" u="sng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 rotWithShape="1">
          <a:blip r:embed="rId4">
            <a:alphaModFix/>
          </a:blip>
          <a:srcRect b="4490" l="3063" r="0" t="15471"/>
          <a:stretch/>
        </p:blipFill>
        <p:spPr>
          <a:xfrm>
            <a:off x="140088" y="391900"/>
            <a:ext cx="8863824" cy="411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 rotWithShape="1">
          <a:blip r:embed="rId4">
            <a:alphaModFix/>
          </a:blip>
          <a:srcRect b="28246" l="3416" r="1164" t="15674"/>
          <a:stretch/>
        </p:blipFill>
        <p:spPr>
          <a:xfrm>
            <a:off x="209113" y="747500"/>
            <a:ext cx="8725776" cy="288452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622350" y="121900"/>
            <a:ext cx="1978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2"/>
                </a:solidFill>
              </a:rPr>
              <a:t>Data Cleaning</a:t>
            </a:r>
            <a:endParaRPr sz="1700" u="sng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 rotWithShape="1">
          <a:blip r:embed="rId4">
            <a:alphaModFix/>
          </a:blip>
          <a:srcRect b="5315" l="5517" r="0" t="14019"/>
          <a:stretch/>
        </p:blipFill>
        <p:spPr>
          <a:xfrm>
            <a:off x="252363" y="359825"/>
            <a:ext cx="8639275" cy="41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 rotWithShape="1">
          <a:blip r:embed="rId4">
            <a:alphaModFix/>
          </a:blip>
          <a:srcRect b="37959" l="5401" r="0" t="12977"/>
          <a:stretch/>
        </p:blipFill>
        <p:spPr>
          <a:xfrm>
            <a:off x="247013" y="819675"/>
            <a:ext cx="8649974" cy="25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 rotWithShape="1">
          <a:blip r:embed="rId4">
            <a:alphaModFix/>
          </a:blip>
          <a:srcRect b="14261" l="5873" r="0" t="27527"/>
          <a:stretch/>
        </p:blipFill>
        <p:spPr>
          <a:xfrm>
            <a:off x="2045325" y="167375"/>
            <a:ext cx="7047173" cy="190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 rotWithShape="1">
          <a:blip r:embed="rId5">
            <a:alphaModFix/>
          </a:blip>
          <a:srcRect b="12492" l="5466" r="1561" t="35323"/>
          <a:stretch/>
        </p:blipFill>
        <p:spPr>
          <a:xfrm>
            <a:off x="45950" y="1982550"/>
            <a:ext cx="7117598" cy="172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 rotWithShape="1">
          <a:blip r:embed="rId6">
            <a:alphaModFix/>
          </a:blip>
          <a:srcRect b="10675" l="8911" r="1882" t="52370"/>
          <a:stretch/>
        </p:blipFill>
        <p:spPr>
          <a:xfrm>
            <a:off x="934500" y="3749650"/>
            <a:ext cx="8157998" cy="125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